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EB"/>
    <a:srgbClr val="FBE1F0"/>
    <a:srgbClr val="91135E"/>
    <a:srgbClr val="732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38" y="-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07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59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85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73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10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99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30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04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61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5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42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72837-D687-4701-982C-63A49B5BC240}" type="datetimeFigureOut">
              <a:rPr lang="pt-BR" smtClean="0"/>
              <a:t>26/08/2022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C68F-19A6-44AA-9F2C-AE3B9A54D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11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421512" y="4157341"/>
            <a:ext cx="6716648" cy="612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pt-BR" sz="1100" b="1" dirty="0">
                <a:solidFill>
                  <a:srgbClr val="FFC000"/>
                </a:solidFill>
                <a:latin typeface="Candara" panose="020E0502030303020204" pitchFamily="34" charset="0"/>
              </a:rPr>
              <a:t>Programação:</a:t>
            </a: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r>
              <a:rPr lang="pt-BR" sz="1100" b="1" dirty="0">
                <a:solidFill>
                  <a:srgbClr val="FFC000"/>
                </a:solidFill>
                <a:latin typeface="Candara" panose="020E0502030303020204" pitchFamily="34" charset="0"/>
              </a:rPr>
              <a:t>Responsáveis: </a:t>
            </a:r>
            <a:r>
              <a:rPr lang="pt-BR" sz="1100" dirty="0">
                <a:latin typeface="Candara" panose="020E0502030303020204" pitchFamily="34" charset="0"/>
              </a:rPr>
              <a:t>Gilson Silvério da Silva, </a:t>
            </a:r>
            <a:r>
              <a:rPr lang="pt-BR" sz="1100" dirty="0" err="1">
                <a:latin typeface="Candara" panose="020E0502030303020204" pitchFamily="34" charset="0"/>
              </a:rPr>
              <a:t>Coléte</a:t>
            </a:r>
            <a:r>
              <a:rPr lang="pt-BR" sz="1100" dirty="0">
                <a:latin typeface="Candara" panose="020E0502030303020204" pitchFamily="34" charset="0"/>
              </a:rPr>
              <a:t> Fonseca, Alessandra Marieli Vacari, Anne Elise </a:t>
            </a:r>
            <a:r>
              <a:rPr lang="pt-BR" sz="1100" dirty="0" err="1">
                <a:latin typeface="Candara" panose="020E0502030303020204" pitchFamily="34" charset="0"/>
              </a:rPr>
              <a:t>Cesarin</a:t>
            </a:r>
            <a:endParaRPr lang="pt-BR" sz="1100" dirty="0">
              <a:latin typeface="Candara" panose="020E0502030303020204" pitchFamily="34" charset="0"/>
            </a:endParaRPr>
          </a:p>
          <a:p>
            <a:pPr algn="just" fontAlgn="t"/>
            <a:endParaRPr lang="pt-BR" sz="1100" b="1" dirty="0">
              <a:solidFill>
                <a:schemeClr val="accent6"/>
              </a:solidFill>
              <a:latin typeface="Candara" panose="020E0502030303020204" pitchFamily="34" charset="0"/>
            </a:endParaRPr>
          </a:p>
          <a:p>
            <a:pPr algn="just" fontAlgn="t"/>
            <a:r>
              <a:rPr lang="pt-BR" sz="1100" dirty="0">
                <a:solidFill>
                  <a:srgbClr val="FFC000"/>
                </a:solidFill>
                <a:latin typeface="Candara" panose="020E0502030303020204" pitchFamily="34" charset="0"/>
              </a:rPr>
              <a:t>Esse evento integra o CIS (Comitê de Inserção Social)</a:t>
            </a:r>
          </a:p>
          <a:p>
            <a:pPr algn="just" fontAlgn="t"/>
            <a:endParaRPr lang="pt-BR" sz="1100" b="1" dirty="0">
              <a:solidFill>
                <a:srgbClr val="FFC000"/>
              </a:solidFill>
              <a:latin typeface="Candara" panose="020E0502030303020204" pitchFamily="34" charset="0"/>
            </a:endParaRPr>
          </a:p>
          <a:p>
            <a:pPr algn="just" fontAlgn="t"/>
            <a:r>
              <a:rPr lang="pt-BR" sz="1100" b="1" dirty="0">
                <a:solidFill>
                  <a:srgbClr val="FFC000"/>
                </a:solidFill>
                <a:latin typeface="Candara" panose="020E0502030303020204" pitchFamily="34" charset="0"/>
              </a:rPr>
              <a:t>Público-Alvo: </a:t>
            </a:r>
            <a:r>
              <a:rPr lang="pt-BR" sz="1100" dirty="0">
                <a:latin typeface="Candara" panose="020E0502030303020204" pitchFamily="34" charset="0"/>
              </a:rPr>
              <a:t>Alunos de Engenharia Agronômica</a:t>
            </a:r>
          </a:p>
          <a:p>
            <a:pPr algn="just" fontAlgn="t"/>
            <a:endParaRPr lang="pt-BR" sz="1100" b="1" dirty="0">
              <a:solidFill>
                <a:schemeClr val="accent6"/>
              </a:solidFill>
              <a:latin typeface="Candara" panose="020E0502030303020204" pitchFamily="34" charset="0"/>
            </a:endParaRPr>
          </a:p>
          <a:p>
            <a:pPr algn="just" fontAlgn="t"/>
            <a:r>
              <a:rPr lang="pt-BR" sz="1100" b="1" dirty="0">
                <a:solidFill>
                  <a:srgbClr val="FFC000"/>
                </a:solidFill>
                <a:latin typeface="Candara" panose="020E0502030303020204" pitchFamily="34" charset="0"/>
              </a:rPr>
              <a:t>Investimento: </a:t>
            </a:r>
            <a:r>
              <a:rPr lang="pt-BR" sz="1100" dirty="0">
                <a:latin typeface="Candara" panose="020E0502030303020204" pitchFamily="34" charset="0"/>
              </a:rPr>
              <a:t>R$ 30,00 no boleto ou Cartão de Crédito</a:t>
            </a:r>
          </a:p>
          <a:p>
            <a:pPr algn="just" fontAlgn="t"/>
            <a:endParaRPr lang="pt-BR" sz="1100" b="1" baseline="-25000" dirty="0">
              <a:solidFill>
                <a:schemeClr val="accent6"/>
              </a:solidFill>
              <a:latin typeface="Candara" panose="020E0502030303020204" pitchFamily="34" charset="0"/>
            </a:endParaRPr>
          </a:p>
          <a:p>
            <a:pPr algn="just" fontAlgn="t"/>
            <a:r>
              <a:rPr lang="pt-BR" sz="1200" b="1" dirty="0">
                <a:solidFill>
                  <a:srgbClr val="FFC000"/>
                </a:solidFill>
                <a:latin typeface="Candara" panose="020E0502030303020204" pitchFamily="34" charset="0"/>
              </a:rPr>
              <a:t>Inscrições: </a:t>
            </a:r>
            <a:r>
              <a:rPr lang="pt-BR" sz="1200" dirty="0">
                <a:latin typeface="Candara" panose="020E0502030303020204" pitchFamily="34" charset="0"/>
              </a:rPr>
              <a:t>pelo </a:t>
            </a:r>
            <a:r>
              <a:rPr lang="pt-BR" sz="1200" dirty="0" err="1">
                <a:latin typeface="Candara" panose="020E0502030303020204" pitchFamily="34" charset="0"/>
              </a:rPr>
              <a:t>linkou</a:t>
            </a:r>
            <a:r>
              <a:rPr lang="pt-BR" sz="1200" dirty="0">
                <a:latin typeface="Candara" panose="020E0502030303020204" pitchFamily="34" charset="0"/>
              </a:rPr>
              <a:t> QR-</a:t>
            </a:r>
            <a:r>
              <a:rPr lang="pt-BR" sz="1200" dirty="0" err="1">
                <a:latin typeface="Candara" panose="020E0502030303020204" pitchFamily="34" charset="0"/>
              </a:rPr>
              <a:t>Code</a:t>
            </a:r>
            <a:endParaRPr lang="pt-BR" sz="1200" dirty="0">
              <a:latin typeface="Candara" panose="020E0502030303020204" pitchFamily="34" charset="0"/>
            </a:endParaRPr>
          </a:p>
          <a:p>
            <a:pPr algn="just" fontAlgn="t"/>
            <a:r>
              <a:rPr lang="pt-BR" sz="1000" dirty="0">
                <a:latin typeface="Candara" panose="020E0502030303020204" pitchFamily="34" charset="0"/>
              </a:rPr>
              <a:t>Baixe um leitor de QR-</a:t>
            </a:r>
            <a:r>
              <a:rPr lang="pt-BR" sz="1000" dirty="0" err="1">
                <a:latin typeface="Candara" panose="020E0502030303020204" pitchFamily="34" charset="0"/>
              </a:rPr>
              <a:t>Code</a:t>
            </a:r>
            <a:r>
              <a:rPr lang="pt-BR" sz="1000" dirty="0">
                <a:latin typeface="Candara" panose="020E0502030303020204" pitchFamily="34" charset="0"/>
              </a:rPr>
              <a:t> em qualquer loja de aplicativo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5241" y="2880381"/>
            <a:ext cx="702375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50" b="1" dirty="0">
                <a:solidFill>
                  <a:srgbClr val="FFC000"/>
                </a:solidFill>
                <a:latin typeface="Candara" panose="020E0502030303020204" pitchFamily="34" charset="0"/>
                <a:ea typeface="Tahoma" panose="020B0604030504040204" pitchFamily="34" charset="0"/>
                <a:cs typeface="Lucida Sans Unicode" panose="020B0602030504020204" pitchFamily="34" charset="0"/>
              </a:rPr>
              <a:t>VI JORNADA DE ENGENHARIA AGRONÔMICA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65241" y="3288457"/>
            <a:ext cx="6829190" cy="58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87" b="1" dirty="0">
                <a:latin typeface="Candara" panose="020E0502030303020204" pitchFamily="34" charset="0"/>
                <a:ea typeface="Verdana" panose="020B0604030504040204" pitchFamily="34" charset="0"/>
              </a:rPr>
              <a:t>Data: 29 a 31 de agosto de 2022 das 19h10 às 21h30</a:t>
            </a:r>
          </a:p>
          <a:p>
            <a:r>
              <a:rPr lang="pt-BR" sz="1587" b="1" dirty="0">
                <a:latin typeface="Candara" panose="020E0502030303020204" pitchFamily="34" charset="0"/>
                <a:ea typeface="Verdana" panose="020B0604030504040204" pitchFamily="34" charset="0"/>
              </a:rPr>
              <a:t>Local: Teatro Central  e Anfiteatro Júri </a:t>
            </a:r>
          </a:p>
        </p:txBody>
      </p:sp>
      <p:sp>
        <p:nvSpPr>
          <p:cNvPr id="25" name="Caixa de Texto 11"/>
          <p:cNvSpPr txBox="1"/>
          <p:nvPr/>
        </p:nvSpPr>
        <p:spPr>
          <a:xfrm>
            <a:off x="4709872" y="-906076"/>
            <a:ext cx="804190" cy="25076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0716" tIns="45358" rIns="90716" bIns="4535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93"/>
              </a:spcAft>
            </a:pPr>
            <a:r>
              <a:rPr lang="pt-BR" sz="1191" b="1" dirty="0">
                <a:solidFill>
                  <a:srgbClr val="FFFFFF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Turma A</a:t>
            </a:r>
            <a:endParaRPr lang="pt-BR" sz="109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aixa de Texto 12"/>
          <p:cNvSpPr txBox="1"/>
          <p:nvPr/>
        </p:nvSpPr>
        <p:spPr>
          <a:xfrm>
            <a:off x="6058734" y="-898516"/>
            <a:ext cx="820570" cy="25076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0716" tIns="45358" rIns="90716" bIns="4535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93"/>
              </a:spcAft>
            </a:pPr>
            <a:r>
              <a:rPr lang="pt-BR" sz="1191" b="1" dirty="0">
                <a:solidFill>
                  <a:srgbClr val="FFFFFF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Turma B</a:t>
            </a:r>
            <a:endParaRPr lang="pt-BR" sz="109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266700" y="4167915"/>
            <a:ext cx="71222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>
            <a:extLst>
              <a:ext uri="{FF2B5EF4-FFF2-40B4-BE49-F238E27FC236}">
                <a16:creationId xmlns:a16="http://schemas.microsoft.com/office/drawing/2014/main" id="{E279634E-ACE0-4EC3-909C-E8CE49806B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066" y="9458326"/>
            <a:ext cx="1862265" cy="202440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B8880151-4CA8-4131-92A9-D71A2BD03D86}"/>
              </a:ext>
            </a:extLst>
          </p:cNvPr>
          <p:cNvSpPr/>
          <p:nvPr/>
        </p:nvSpPr>
        <p:spPr>
          <a:xfrm>
            <a:off x="364861" y="3834314"/>
            <a:ext cx="25186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t"/>
            <a:r>
              <a:rPr lang="pt-BR" sz="1200" b="1" dirty="0">
                <a:solidFill>
                  <a:srgbClr val="FFC000"/>
                </a:solidFill>
                <a:latin typeface="Candara" panose="020E0502030303020204" pitchFamily="34" charset="0"/>
              </a:rPr>
              <a:t>Área: </a:t>
            </a:r>
            <a:r>
              <a:rPr lang="pt-BR" sz="1200" dirty="0">
                <a:latin typeface="Candara" panose="020E0502030303020204" pitchFamily="34" charset="0"/>
              </a:rPr>
              <a:t>Ciências Exatas e Tecnológicas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925BEC8-3B9D-444E-918E-D83565A452C6}"/>
              </a:ext>
            </a:extLst>
          </p:cNvPr>
          <p:cNvGrpSpPr/>
          <p:nvPr/>
        </p:nvGrpSpPr>
        <p:grpSpPr>
          <a:xfrm>
            <a:off x="3842686" y="8773361"/>
            <a:ext cx="1335622" cy="1454428"/>
            <a:chOff x="3728827" y="8070573"/>
            <a:chExt cx="1335622" cy="1454428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9589792B-9B73-4E4A-8C3B-A4423F771FB7}"/>
                </a:ext>
              </a:extLst>
            </p:cNvPr>
            <p:cNvSpPr/>
            <p:nvPr/>
          </p:nvSpPr>
          <p:spPr>
            <a:xfrm>
              <a:off x="3751261" y="8070573"/>
              <a:ext cx="1291968" cy="14544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id="{DA43DDEB-CD99-4AEE-B010-7891CE34D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8323" y="8137247"/>
              <a:ext cx="1152044" cy="1152044"/>
            </a:xfrm>
            <a:prstGeom prst="rect">
              <a:avLst/>
            </a:prstGeom>
          </p:spPr>
        </p:pic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CB6C1941-7281-4E79-A7D9-5BCEE224A6DF}"/>
                </a:ext>
              </a:extLst>
            </p:cNvPr>
            <p:cNvSpPr/>
            <p:nvPr/>
          </p:nvSpPr>
          <p:spPr>
            <a:xfrm>
              <a:off x="3728827" y="9259912"/>
              <a:ext cx="133562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t"/>
              <a:r>
                <a:rPr lang="pt-BR" sz="1000" b="1" dirty="0">
                  <a:latin typeface="Candara" panose="020E0502030303020204" pitchFamily="34" charset="0"/>
                </a:rPr>
                <a:t>tinyurl.com/y678ju6c</a:t>
              </a:r>
            </a:p>
          </p:txBody>
        </p: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7D8FDAC-3F33-4E49-A767-C9F21E1A5F70}"/>
              </a:ext>
            </a:extLst>
          </p:cNvPr>
          <p:cNvSpPr txBox="1"/>
          <p:nvPr/>
        </p:nvSpPr>
        <p:spPr>
          <a:xfrm>
            <a:off x="421512" y="4410075"/>
            <a:ext cx="6967484" cy="1208023"/>
          </a:xfrm>
          <a:prstGeom prst="rect">
            <a:avLst/>
          </a:prstGeom>
          <a:solidFill>
            <a:srgbClr val="FFFAEB"/>
          </a:solidFill>
        </p:spPr>
        <p:txBody>
          <a:bodyPr wrap="square" rtlCol="0">
            <a:spAutoFit/>
          </a:bodyPr>
          <a:lstStyle/>
          <a:p>
            <a:r>
              <a:rPr lang="pt-BR" sz="1050" b="1" dirty="0">
                <a:solidFill>
                  <a:schemeClr val="accent4"/>
                </a:solidFill>
              </a:rPr>
              <a:t>29 de agosto - Teatro Central</a:t>
            </a:r>
          </a:p>
          <a:p>
            <a:r>
              <a:rPr lang="pt-BR" sz="1050" b="1" dirty="0">
                <a:solidFill>
                  <a:schemeClr val="accent4"/>
                </a:solidFill>
              </a:rPr>
              <a:t>19h10: </a:t>
            </a:r>
            <a:r>
              <a:rPr lang="pt-BR" sz="1050" b="1" dirty="0"/>
              <a:t>ABERTURA E BOAS VINDAS - </a:t>
            </a:r>
            <a:r>
              <a:rPr lang="pt-BR" sz="1050" dirty="0"/>
              <a:t>PROFA. DRA. COLÉTE FONSECA e PROF. DR. GILSON SILVÉRIO DA SILVA</a:t>
            </a:r>
          </a:p>
          <a:p>
            <a:r>
              <a:rPr lang="pt-BR" sz="1050" b="1" dirty="0"/>
              <a:t>PALESTRA INTERNACIONALIZAÇÃO </a:t>
            </a:r>
            <a:r>
              <a:rPr lang="pt-BR" sz="1050" dirty="0"/>
              <a:t>- PROF. DR. GLEISON LUIS ARAÚJO</a:t>
            </a:r>
          </a:p>
          <a:p>
            <a:r>
              <a:rPr lang="pt-BR" sz="1050" b="1" dirty="0">
                <a:solidFill>
                  <a:schemeClr val="accent4"/>
                </a:solidFill>
              </a:rPr>
              <a:t>19h30: </a:t>
            </a:r>
            <a:r>
              <a:rPr lang="pt-BR" sz="1050" b="1" dirty="0"/>
              <a:t>PALESTRA GESTÃO DE RECURSOS HÍDRICOS PARA O FUTURO.</a:t>
            </a:r>
          </a:p>
          <a:p>
            <a:r>
              <a:rPr lang="pt-BR" sz="1050" b="1" dirty="0">
                <a:solidFill>
                  <a:schemeClr val="accent4"/>
                </a:solidFill>
              </a:rPr>
              <a:t>Palestrante: </a:t>
            </a:r>
            <a:r>
              <a:rPr lang="pt-BR" sz="1050" dirty="0"/>
              <a:t>JORGE AUGUSTO CARVALHO - </a:t>
            </a:r>
            <a:r>
              <a:rPr lang="pt-BR" sz="1000" i="1" dirty="0"/>
              <a:t>Biólogo pela Universidade Federal de Alfenas, Mestrado em Engenharia </a:t>
            </a:r>
            <a:r>
              <a:rPr lang="pt-BR" sz="1000" i="1" dirty="0" err="1"/>
              <a:t>Hidraúlica</a:t>
            </a:r>
            <a:r>
              <a:rPr lang="pt-BR" sz="1000" i="1" dirty="0"/>
              <a:t> e Saneamento - USP de São Carlos, Especialista em Gestão de Recursos Hídricos da Secretaria de Infraestrutura e Meio Ambiente do Estado de São Paulo, Secretário Executivo Adjunto do CBH-SMG.</a:t>
            </a:r>
            <a:endParaRPr lang="pt-BR" sz="105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A04FD76-571F-4270-A9AA-E74B64CD00B8}"/>
              </a:ext>
            </a:extLst>
          </p:cNvPr>
          <p:cNvSpPr txBox="1"/>
          <p:nvPr/>
        </p:nvSpPr>
        <p:spPr>
          <a:xfrm>
            <a:off x="421512" y="5694297"/>
            <a:ext cx="6967484" cy="900246"/>
          </a:xfrm>
          <a:prstGeom prst="rect">
            <a:avLst/>
          </a:prstGeom>
          <a:solidFill>
            <a:srgbClr val="FFFAEB"/>
          </a:solidFill>
        </p:spPr>
        <p:txBody>
          <a:bodyPr wrap="square" rtlCol="0">
            <a:spAutoFit/>
          </a:bodyPr>
          <a:lstStyle/>
          <a:p>
            <a:r>
              <a:rPr lang="pt-BR" sz="1050" b="1" dirty="0">
                <a:solidFill>
                  <a:schemeClr val="accent4"/>
                </a:solidFill>
              </a:rPr>
              <a:t>30 de agosto - Anfiteatro Júri </a:t>
            </a:r>
          </a:p>
          <a:p>
            <a:r>
              <a:rPr lang="pt-BR" sz="1050" b="1" dirty="0">
                <a:solidFill>
                  <a:schemeClr val="accent4"/>
                </a:solidFill>
              </a:rPr>
              <a:t>19h10: </a:t>
            </a:r>
            <a:r>
              <a:rPr lang="pt-BR" sz="1050" b="1" dirty="0"/>
              <a:t>PALESTRA CULTURA DA BANANEIRA: CULTIVARES E PRÁTICAS DE CULTIVO</a:t>
            </a:r>
          </a:p>
          <a:p>
            <a:r>
              <a:rPr lang="pt-BR" sz="1050" b="1" dirty="0">
                <a:solidFill>
                  <a:schemeClr val="accent4"/>
                </a:solidFill>
              </a:rPr>
              <a:t>Palestrante: </a:t>
            </a:r>
            <a:r>
              <a:rPr lang="pt-BR" sz="1050" dirty="0"/>
              <a:t>SÁVIO MARINHO: </a:t>
            </a:r>
            <a:r>
              <a:rPr lang="pt-BR" sz="1000" i="1" dirty="0"/>
              <a:t>Engenheiro Agrônomo e Produtor Rural. Sítio dos Ipês -  Delfinópolis - MG. </a:t>
            </a:r>
            <a:endParaRPr lang="pt-BR" sz="1050" dirty="0"/>
          </a:p>
          <a:p>
            <a:r>
              <a:rPr lang="pt-BR" sz="1050" b="1" dirty="0">
                <a:solidFill>
                  <a:schemeClr val="accent4"/>
                </a:solidFill>
              </a:rPr>
              <a:t>20h30: </a:t>
            </a:r>
            <a:r>
              <a:rPr lang="pt-BR" sz="1050" b="1" dirty="0"/>
              <a:t>PALESTRA MANEJO DE CULTURAS COM PRODUTOS FITOSSANITÁRIOS</a:t>
            </a:r>
          </a:p>
          <a:p>
            <a:r>
              <a:rPr lang="pt-BR" sz="1050" b="1" dirty="0">
                <a:solidFill>
                  <a:schemeClr val="accent4"/>
                </a:solidFill>
              </a:rPr>
              <a:t>Palestrante: </a:t>
            </a:r>
            <a:r>
              <a:rPr lang="pt-BR" sz="1050" dirty="0"/>
              <a:t>RODOLFO SAN JUAN: </a:t>
            </a:r>
            <a:r>
              <a:rPr lang="pt-BR" sz="1000" i="1" dirty="0"/>
              <a:t>Engenheiro Agrônomo e Pesquisador da Bayer - Franca. </a:t>
            </a:r>
            <a:endParaRPr lang="pt-BR" sz="1050" i="1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9121C6CB-F4B1-4B84-8138-2243B613C38B}"/>
              </a:ext>
            </a:extLst>
          </p:cNvPr>
          <p:cNvSpPr txBox="1"/>
          <p:nvPr/>
        </p:nvSpPr>
        <p:spPr>
          <a:xfrm>
            <a:off x="421512" y="6660224"/>
            <a:ext cx="6967484" cy="1546577"/>
          </a:xfrm>
          <a:prstGeom prst="rect">
            <a:avLst/>
          </a:prstGeom>
          <a:solidFill>
            <a:srgbClr val="FFFAEB"/>
          </a:solidFill>
        </p:spPr>
        <p:txBody>
          <a:bodyPr wrap="square" rtlCol="0">
            <a:spAutoFit/>
          </a:bodyPr>
          <a:lstStyle/>
          <a:p>
            <a:r>
              <a:rPr lang="pt-BR" sz="1050" b="1" dirty="0">
                <a:solidFill>
                  <a:schemeClr val="accent4"/>
                </a:solidFill>
              </a:rPr>
              <a:t>31 de agosto - Anfiteatro Júri </a:t>
            </a:r>
          </a:p>
          <a:p>
            <a:r>
              <a:rPr lang="pt-BR" sz="1050" b="1" dirty="0">
                <a:solidFill>
                  <a:schemeClr val="accent4"/>
                </a:solidFill>
              </a:rPr>
              <a:t>19h10: </a:t>
            </a:r>
            <a:r>
              <a:rPr lang="pt-BR" sz="1050" b="1" dirty="0"/>
              <a:t>MESA REDONDA DOS EGRESSOS</a:t>
            </a:r>
          </a:p>
          <a:p>
            <a:r>
              <a:rPr lang="pt-BR" sz="1050" dirty="0"/>
              <a:t>BRENDA ARANTES SILVEIRA: </a:t>
            </a:r>
            <a:r>
              <a:rPr lang="pt-BR" sz="1000" i="1" dirty="0"/>
              <a:t>Engenheira Agrônoma - Unifran, Engenheira Agrônoma na empresa Grão de Ouro - </a:t>
            </a:r>
            <a:r>
              <a:rPr lang="pt-BR" sz="1000" i="1" dirty="0" err="1"/>
              <a:t>Agrogalaxy</a:t>
            </a:r>
            <a:r>
              <a:rPr lang="pt-BR" sz="1000" i="1" dirty="0"/>
              <a:t> - São Sebastião do Paraíso - MG.</a:t>
            </a:r>
          </a:p>
          <a:p>
            <a:r>
              <a:rPr lang="pt-BR" sz="1050" dirty="0"/>
              <a:t>BRUNO GOMES DAMI: </a:t>
            </a:r>
            <a:r>
              <a:rPr lang="pt-BR" sz="1000" i="1" dirty="0"/>
              <a:t>Engenheiro </a:t>
            </a:r>
            <a:r>
              <a:rPr lang="pt-BR" sz="1000" i="1" dirty="0" err="1"/>
              <a:t>Agronômo</a:t>
            </a:r>
            <a:r>
              <a:rPr lang="pt-BR" sz="1000" i="1" dirty="0"/>
              <a:t> - Unifran, Mestrando em Ciências - Unifran, Engenheiro </a:t>
            </a:r>
            <a:r>
              <a:rPr lang="pt-BR" sz="1000" i="1" dirty="0" err="1"/>
              <a:t>Agronômo</a:t>
            </a:r>
            <a:r>
              <a:rPr lang="pt-BR" sz="1000" i="1" dirty="0"/>
              <a:t> na Empresa </a:t>
            </a:r>
            <a:r>
              <a:rPr lang="pt-BR" sz="1000" i="1" dirty="0" err="1"/>
              <a:t>Aratrop</a:t>
            </a:r>
            <a:r>
              <a:rPr lang="pt-BR" sz="1000" i="1" dirty="0"/>
              <a:t> - Ribeirão Preto</a:t>
            </a:r>
            <a:r>
              <a:rPr lang="pt-BR" sz="1050" dirty="0"/>
              <a:t>.</a:t>
            </a:r>
          </a:p>
          <a:p>
            <a:r>
              <a:rPr lang="pt-BR" sz="1050" dirty="0"/>
              <a:t>LUCAS STEFENS MARTINS UBIALI DE LIMA: </a:t>
            </a:r>
            <a:r>
              <a:rPr lang="pt-BR" sz="1000" i="1" dirty="0"/>
              <a:t>Engenheiro </a:t>
            </a:r>
            <a:r>
              <a:rPr lang="pt-BR" sz="1000" i="1" dirty="0" err="1"/>
              <a:t>Agronômo</a:t>
            </a:r>
            <a:r>
              <a:rPr lang="pt-BR" sz="1000" i="1" dirty="0"/>
              <a:t> - Unifran, Mestrando em Ciências - Unifran, Engenheiro Agrônomo e Pesquisador da Fundação </a:t>
            </a:r>
            <a:r>
              <a:rPr lang="pt-BR" sz="1000" i="1" dirty="0" err="1"/>
              <a:t>Procafé</a:t>
            </a:r>
            <a:r>
              <a:rPr lang="pt-BR" sz="1000" i="1" dirty="0"/>
              <a:t> - Franca.</a:t>
            </a:r>
          </a:p>
          <a:p>
            <a:r>
              <a:rPr lang="pt-BR" sz="1050" dirty="0"/>
              <a:t>VINICIUS DA SILVA MARQUES: </a:t>
            </a:r>
            <a:r>
              <a:rPr lang="pt-BR" sz="1000" i="1" dirty="0"/>
              <a:t>Engenheiro </a:t>
            </a:r>
            <a:r>
              <a:rPr lang="pt-BR" sz="1000" i="1" dirty="0" err="1"/>
              <a:t>Agronômo</a:t>
            </a:r>
            <a:r>
              <a:rPr lang="pt-BR" sz="1000" i="1" dirty="0"/>
              <a:t> - Unifran, Engenheiro </a:t>
            </a:r>
            <a:r>
              <a:rPr lang="pt-BR" sz="1000" i="1" dirty="0" err="1"/>
              <a:t>Agronômo</a:t>
            </a:r>
            <a:r>
              <a:rPr lang="pt-BR" sz="1000" i="1" dirty="0"/>
              <a:t> na Empresa </a:t>
            </a:r>
            <a:r>
              <a:rPr lang="pt-BR" sz="1000" i="1" dirty="0" err="1"/>
              <a:t>Moray</a:t>
            </a:r>
            <a:r>
              <a:rPr lang="pt-BR" sz="1000" i="1" dirty="0"/>
              <a:t> Agro - Franca</a:t>
            </a:r>
            <a:r>
              <a:rPr lang="pt-BR" sz="1050" dirty="0"/>
              <a:t>.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64159D4B-5513-4543-96CB-EBD368DA10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479" y="9698709"/>
            <a:ext cx="500215" cy="500215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B3C47B90-3980-485D-8B60-6F839D60E6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42" y="9697276"/>
            <a:ext cx="500215" cy="500215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82DC25B4-21CF-47C4-9B03-B6148F15C64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756" y="9697275"/>
            <a:ext cx="500215" cy="500215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23B1170F-51C5-449D-9C64-E4E9C60346C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051" y="9694218"/>
            <a:ext cx="500215" cy="50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92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371</Words>
  <Application>Microsoft Office PowerPoint</Application>
  <PresentationFormat>Personalizar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Candara</vt:lpstr>
      <vt:lpstr>Lucida Sans Unicode</vt:lpstr>
      <vt:lpstr>Tahoma</vt:lpstr>
      <vt:lpstr>Times New Roman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Pereira da Silva</dc:creator>
  <cp:lastModifiedBy>Fabricio Pereira Da Silva</cp:lastModifiedBy>
  <cp:revision>32</cp:revision>
  <cp:lastPrinted>2022-02-02T15:06:46Z</cp:lastPrinted>
  <dcterms:created xsi:type="dcterms:W3CDTF">2020-04-30T16:25:03Z</dcterms:created>
  <dcterms:modified xsi:type="dcterms:W3CDTF">2022-08-26T14:41:09Z</dcterms:modified>
</cp:coreProperties>
</file>